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099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28054f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31d9ad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3b946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460d5b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500c4d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59c13c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1ee7063fe85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2020-01-15T10:18:42Z</dcterms:created>
  <dcterms:modified xsi:type="dcterms:W3CDTF">2020-01-15T10:18:42Z</dcterms:modified>
  <dc:title>How to Define Popup Width and Height</dc:title>
  <dc:description/>
  <dc:subject>How to Define Popup Width and Height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