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presProps" Target="presProps.xml"/>
  <Relationship Id="rId18" Type="http://schemas.openxmlformats.org/officeDocument/2006/relationships/viewProps" Target="viewProps.xml"/>
  <Relationship Id="rId1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854291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a9e78ecfb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a9ed1fd7a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a9edb7c82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a9ee5b8a6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a9eef34f1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a9ef9ac3f14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a9e830428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a9e8c7eb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a9e96ba3f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a9ea0fc4a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a9eaa3d2c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a9eb4347a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a9ebdb6c7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a9ec7fc03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3">
  <a:themeElements>
    <a:clrScheme name="Theme6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2020-01-20T13:23:51Z</dcterms:created>
  <dcterms:modified xsi:type="dcterms:W3CDTF">2020-01-20T13:23:51Z</dcterms:modified>
  <dc:title>How to enable Auto Launch Guide option via Push Notification</dc:title>
  <dc:description/>
  <dc:subject>How to enable Auto Launch Guide option via Push Notification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