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6139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290e67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81ffe2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8b7c56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3321a5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3c6215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465e7f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509d05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5a187e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64506b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6d8dc2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bf977ca5b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2020-01-21T09:08:34Z</dcterms:created>
  <dcterms:modified xsi:type="dcterms:W3CDTF">2020-01-21T09:08:34Z</dcterms:modified>
  <dc:title>How to enable Exit Survey</dc:title>
  <dc:description/>
  <dc:subject>How to enable Exit Survey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