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273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9a00d6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f3f9bc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fd7df1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a40f63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ad89c9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b7c2c9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c1fbc1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cb78c4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d5b27b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df326d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c3e9b0da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2020-01-17T10:28:09Z</dcterms:created>
  <dcterms:modified xsi:type="dcterms:W3CDTF">2020-01-17T10:28:09Z</dcterms:modified>
  <dc:title>How to Enable or Disable Zoom in Video Settings</dc:title>
  <dc:description/>
  <dc:subject>How to Enable or Disable Zoom in Video Settings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