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852939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93a94d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eb6b3c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f569ba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fee567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208e210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21361b4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9c8687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a6bfd6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b0f881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ba3827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c43288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cdb464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d7f4a2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e25751e2303a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2020-01-20T09:38:33Z</dcterms:created>
  <dcterms:modified xsi:type="dcterms:W3CDTF">2020-01-20T09:38:33Z</dcterms:modified>
  <dc:title>How to enable Video of a Workflow Guide in Push Notification</dc:title>
  <dc:description/>
  <dc:subject>How to enable Video of a Workflow Guide in Push Notification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