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presProps" Target="presProps.xml"/>
  <Relationship Id="rId17" Type="http://schemas.openxmlformats.org/officeDocument/2006/relationships/viewProps" Target="viewProps.xml"/>
  <Relationship Id="rId1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0206203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1ff986d5b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1ffecb1f5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1fff68bb5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2000030a9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20008dc8913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1ffa16cf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1ffaa7fe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1ffb4e1b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1ffbd90a7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1ffc734f1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1ffd0d7dd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1ffda1a5b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51ffe3f2d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2021-02-11T12:15:53Z</dcterms:created>
  <dcterms:modified xsi:type="dcterms:W3CDTF">2021-02-11T12:15:53Z</dcterms:modified>
  <dc:title>How to generate API and Secret Credentials for your Applications</dc:title>
  <dc:description>Secret and Org Key, Assign Key to Application, APIs &amp; Services</dc:description>
  <dc:subject>How to generate API and Secret Credentials for your Applications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