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presProps" Target="presProps.xml"/>
  <Relationship Id="rId12" Type="http://schemas.openxmlformats.org/officeDocument/2006/relationships/viewProps" Target="viewProps.xml"/>
  <Relationship Id="rId1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92092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6101f29b05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6101f32bd5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6101f3bd1c0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6101f45b34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6101f4ec431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6101f587e84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6101f61ee96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6101f6aa0378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2020-09-15T18:03:30Z</dcterms:created>
  <dcterms:modified xsi:type="dcterms:W3CDTF">2020-09-15T18:03:30Z</dcterms:modified>
  <dc:title>How to get access to HPA</dc:title>
  <dc:description/>
  <dc:subject>How to get access to HPA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