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15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8f115c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995cf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a40e1b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adc4c7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b8797b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c32b8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cd5f6d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9ded8118a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2020-01-14T10:54:32Z</dcterms:created>
  <dcterms:modified xsi:type="dcterms:W3CDTF">2020-01-14T10:54:32Z</dcterms:modified>
  <dc:title>How to Hide Sensitive Area from the Screen</dc:title>
  <dc:description/>
  <dc:subject>How to Hide Sensitive Area from the Screen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