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87018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9f5e887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a51ca6c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a5b47ca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9feffb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a09786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a14306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a1db2b0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a28ba7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a32f26d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a3cb44c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816a4728b3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2020-01-22T09:32:15Z</dcterms:created>
  <dcterms:modified xsi:type="dcterms:W3CDTF">2020-01-22T09:32:15Z</dcterms:modified>
  <dc:title>How to Identify a Step by Custom Selector</dc:title>
  <dc:description/>
  <dc:subject>How to Identify a Step by Custom Selector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