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549485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6eaf08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441ed2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4d937b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578b41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617a41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6af309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7528dd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7e99af16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6f4bd9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6fe01b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082fd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129973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1bd7d9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25cd2e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303a4f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2854739b30d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2020-08-03T18:16:14Z</dcterms:created>
  <dcterms:modified xsi:type="dcterms:W3CDTF">2020-08-03T18:16:14Z</dcterms:modified>
  <dc:title>How to Install MyGuide Player for IE</dc:title>
  <dc:description/>
  <dc:subject>How to Install MyGuide Player for IE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