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717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0d19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16f01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20ebd9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2aa5de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34e23d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3e24f1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8551485d63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2020-01-22T13:58:40Z</dcterms:created>
  <dcterms:modified xsi:type="dcterms:W3CDTF">2020-01-22T13:58:40Z</dcterms:modified>
  <dc:title>How to Login to MyGuide Admin</dc:title>
  <dc:description/>
  <dc:subject>How to Login to MyGuide Admin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