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6036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973077b28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9735ec54510.pn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97368c31b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97310d59c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9731a1d3a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9732456c7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9732e0f47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9733857cb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97342532d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9734b921a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973558cdc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9" descr="Description of Step Slide Number: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2020-01-21T06:16:16Z</dcterms:created>
  <dcterms:modified xsi:type="dcterms:W3CDTF">2020-01-21T06:16:16Z</dcterms:modified>
  <dc:title>How to Mark a Step as Optional</dc:title>
  <dc:description/>
  <dc:subject>How to Mark a Step as Optional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