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1276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a8eb6d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b3246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bd883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c7f4e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d3cd41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de134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e9646a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922ef42532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2021-02-02T10:01:14Z</dcterms:created>
  <dcterms:modified xsi:type="dcterms:W3CDTF">2021-02-02T10:01:14Z</dcterms:modified>
  <dc:title>How to Perform Search in MyGuide Player Extension</dc:title>
  <dc:description>Search for your Guides, Filter the Search Results</dc:description>
  <dc:subject>How to Perform Search in MyGuide Player Extension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