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193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1ba6c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25bd4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307068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3a2eb0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44aa5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4e6659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58a1e3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63555d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053a6d0e80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2020-01-16T12:14:25Z</dcterms:created>
  <dcterms:modified xsi:type="dcterms:W3CDTF">2020-01-16T12:14:25Z</dcterms:modified>
  <dc:title>How to Publish a Workflow Guide to YouTube</dc:title>
  <dc:description/>
  <dc:subject>How to Publish a Workflow Guide to YouTube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