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2721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864783c4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86511a4e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865a95be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8664d228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866e10b8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8677d98b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86821305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868b5b0e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8869554cf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2020-01-17T10:11:48Z</dcterms:created>
  <dcterms:modified xsi:type="dcterms:W3CDTF">2020-01-17T10:11:48Z</dcterms:modified>
  <dc:title>How to Record Human Voice for Any Step</dc:title>
  <dc:description/>
  <dc:subject>How to Record Human Voice for Any Step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