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presProps" Target="presProps.xml"/>
  <Relationship Id="rId13" Type="http://schemas.openxmlformats.org/officeDocument/2006/relationships/viewProps" Target="viewProps.xml"/>
  <Relationship Id="rId1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801158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d8e696aef6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d8e6a0c28f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d8e6aab9a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d8e6b56d79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d8e6c05eaa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d8e6ca51c8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d8e6d506bc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d8e6df00c1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1d8e6e9f26b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1">
  <a:themeElements>
    <a:clrScheme name="Theme9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2020-01-14T09:48:25Z</dcterms:created>
  <dcterms:modified xsi:type="dcterms:W3CDTF">2020-01-14T09:48:25Z</dcterms:modified>
  <dc:title>How to Set a Position of a Step Element</dc:title>
  <dc:description/>
  <dc:subject>How to Set a Position of a Step Element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