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606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a195a2a33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a196408e9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a196d88ce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a1977f7f0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a198210f9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2020-01-21T07:00:37Z</dcterms:created>
  <dcterms:modified xsi:type="dcterms:W3CDTF">2020-01-21T07:00:37Z</dcterms:modified>
  <dc:title>How to Show Guides to Users via .js File</dc:title>
  <dc:description/>
  <dc:subject>How to Show Guides to Users via .js File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