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presProps" Target="presProps.xml"/>
  <Relationship Id="rId16" Type="http://schemas.openxmlformats.org/officeDocument/2006/relationships/viewProps" Target="viewProps.xml"/>
  <Relationship Id="rId1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0204170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4d08cc010d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4d09208217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4d09292c9c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4d0932da6f12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4d08d4ff8b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4d08ddf1f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4d08e79b2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4d08f10951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4d08fa25cc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4d0903cfc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4d090ced96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24d0916d06d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2021-02-11T06:37:00Z</dcterms:created>
  <dcterms:modified xsi:type="dcterms:W3CDTF">2021-02-11T06:37:00Z</dcterms:modified>
  <dc:title>How to update your Organization details</dc:title>
  <dc:description>Copyright Text, Dual Authentication, Upload Organization Thumbnail Image, Organization Name &amp; Description</dc:description>
  <dc:subject>How to update your Organization details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