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presProps" Target="presProps.xml"/>
  <Relationship Id="rId23" Type="http://schemas.openxmlformats.org/officeDocument/2006/relationships/viewProps" Target="viewProps.xml"/>
  <Relationship Id="rId24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7424705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7cb3b729ff0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7cb3bc8a923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7cb3bd29aee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7cb3bdbbfc5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7cb3be5a0d6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7cb3beec1cf14.pn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7cb3bf8ef8615.pn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7cb3c034a9f16.pn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7cb3c0c82f617.pn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7cb3c1682b318.pn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7cb3c2075c819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7cb3b7b49a1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7cb3b853db7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7cb3b8e6b55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7cb3b9894ce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7cb3ba2bec6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7cb3babe743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7cb3bb5a983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7cb3bbe7ae7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1" descr="Description of Step Slide Number: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2" descr="Description of Step Slide Number: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3" descr="Description of Step Slide Number: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4" descr="Description of Step Slide Number: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5" descr="Description of Step Slide Number: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6" descr="Description of Step Slide Number: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7" descr="Description of Step Slide Number: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92">
  <a:themeElements>
    <a:clrScheme name="Theme9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19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2020-03-26T13:52:55Z</dcterms:created>
  <dcterms:modified xsi:type="dcterms:W3CDTF">2020-03-26T13:52:55Z</dcterms:modified>
  <dc:title>How to Upgrade MyGuide Salesforce Package</dc:title>
  <dc:description/>
  <dc:subject>How to Upgrade MyGuide Salesforce Package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