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25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55dba7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5eb870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68f247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72ead1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7c63e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869bd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5090e409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2020-01-14T13:41:25Z</dcterms:created>
  <dcterms:modified xsi:type="dcterms:W3CDTF">2020-01-14T13:41:25Z</dcterms:modified>
  <dc:title>How to Upload Bulk Images</dc:title>
  <dc:description/>
  <dc:subject>How to Upload Bulk Images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