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presProps" Target="presProps.xml"/>
  <Relationship Id="rId23" Type="http://schemas.openxmlformats.org/officeDocument/2006/relationships/viewProps" Target="viewProps.xml"/>
  <Relationship Id="rId24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8090672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520ca14d5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5212261ef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5212b8c6211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52135be4a12.pn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5214005af13.pn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52149206f14.pn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52153553515.pn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5215ccacd16.pn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52166daf417.pn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52170c9b318.pn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5217a66c319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520d39f1a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520dcdfed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520e6f498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520f0eb23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520fa3f0b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521054833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5210e8ab6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521185b9f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Fron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9" descr="Description of Step Slide Number: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0" descr="Description of Step Slide Number: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1" descr="Description of Step Slide Number: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2" descr="Description of Step Slide Number: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3" descr="Description of Step Slide Number: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4" descr="Description of Step Slide Number: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5" descr="Description of Step Slide Number: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6" descr="Description of Step Slide Number: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7" descr="Description of Step Slide Number: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Las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" descr="Description of Step Slide Number: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" descr="Description of Step Slide Number: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3" descr="Description of Step Slide Number: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4" descr="Description of Step Slide Number: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5" descr="Description of Step Slide Number: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6" descr="Description of Step Slide Number: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7" descr="Description of Step Slide Number: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8" descr="Description of Step Slide Number: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68">
  <a:themeElements>
    <a:clrScheme name="Theme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19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EdCast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MyGuide</dc:creator>
  <cp:lastModifiedBy>MyGuide</cp:lastModifiedBy>
  <dcterms:created xsi:type="dcterms:W3CDTF">2020-06-11T15:47:24Z</dcterms:created>
  <dcterms:modified xsi:type="dcterms:W3CDTF">2020-06-11T15:47:24Z</dcterms:modified>
  <dc:title>How to upload MyGuide Chrome Extension to the Chrome Web Store</dc:title>
  <dc:description/>
  <dc:subject>How to upload MyGuide Chrome Extension to the Chrome Web Store</dc:subject>
  <cp:keywords>MyGuide</cp:keywords>
  <cp:category>None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