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25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3a378e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43d24b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4d13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574d2a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618576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6af84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c2d753873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2020-01-14T13:32:03Z</dcterms:created>
  <dcterms:modified xsi:type="dcterms:W3CDTF">2020-01-14T13:32:03Z</dcterms:modified>
  <dc:title>How to use Delay Screen Capture</dc:title>
  <dc:description/>
  <dc:subject>How to use Delay Screen Capture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