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1005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63fb27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bcedea10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6c97e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76cf6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8108b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8a87dd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950050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9ebcc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a932e5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ea1b3b01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2020-01-15T10:31:50Z</dcterms:created>
  <dcterms:modified xsi:type="dcterms:W3CDTF">2020-01-15T10:31:50Z</dcterms:modified>
  <dc:title>How to Use Draw Tools</dc:title>
  <dc:description/>
  <dc:subject>How to Use Draw Tools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