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presProps" Target="presProps.xml"/>
  <Relationship Id="rId19" Type="http://schemas.openxmlformats.org/officeDocument/2006/relationships/viewProps" Target="viewProps.xml"/>
  <Relationship Id="rId20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685426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1211221.png"/>
</Relationships>

</file>

<file path=ppt/slides/_rels/slide10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69dd1b10.png"/>
</Relationships>

</file>

<file path=ppt/slides/_rels/slide1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74194c11.png"/>
</Relationships>

</file>

<file path=ppt/slides/_rels/slide1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7d676b12.png"/>
</Relationships>

</file>

<file path=ppt/slides/_rels/slide1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87a04913.png"/>
</Relationships>

</file>

<file path=ppt/slides/_rels/slide1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91db9e14.png"/>
</Relationships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9b96f615.png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1b2ad42.png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2526453.png"/>
</Relationships>

</file>

<file path=ppt/slides/_rels/slide4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2ea3f54.png"/>
</Relationships>

</file>

<file path=ppt/slides/_rels/slide5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38dd545.png"/>
</Relationships>

</file>

<file path=ppt/slides/_rels/slide6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4353d96.png"/>
</Relationships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4ca8427.png"/>
</Relationships>

</file>

<file path=ppt/slides/_rels/slide8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565f2a8.png"/>
</Relationships>

</file>

<file path=ppt/slides/_rels/slide9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e25a8f6060c59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Fron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9" descr="Description of Step Slide Number: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0" descr="Description of Step Slide Number: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1" descr="Description of Step Slide Number: 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2" descr="Description of Step Slide Number: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3" descr="Description of Step Slide Number: 1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Last Slide" descr="Description of Front Slid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1" descr="Description of Step Slide Number: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2" descr="Description of Step Slide Number: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3" descr="Description of Step Slide Number: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4" descr="Description of Step Slide Number: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5" descr="Description of Step Slide Number: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6" descr="Description of Step Slide Number: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7" descr="Description of Step Slide Number: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9144000" cy="6858000"/>
          <a:chOff x="0" y="0"/>
          <a:chExt cx="9144000" cy="6858000"/>
        </a:xfrm>
      </p:grpSpPr>
      <p:pic>
        <p:nvPicPr>
          <p:cNvPr id="1" name="Step Slide Number: 8" descr="Description of Step Slide Number: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97">
  <a:themeElements>
    <a:clrScheme name="Theme9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7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15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EdCast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MyGuide</dc:creator>
  <cp:lastModifiedBy>MyGuide</cp:lastModifiedBy>
  <dcterms:created xsi:type="dcterms:W3CDTF">2020-01-20T13:19:45Z</dcterms:created>
  <dcterms:modified xsi:type="dcterms:W3CDTF">2020-01-20T13:19:45Z</dcterms:modified>
  <dc:title>How to Use Regex</dc:title>
  <dc:description/>
  <dc:subject>How to Use Regex</dc:subject>
  <cp:keywords>MyGuide</cp:keywords>
  <cp:category>None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