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809070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650ff8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bcb541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c6f01a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d12b7c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dae36a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e4ddfd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ee1706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f890b416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6e2b6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782cf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8226d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8ba0ba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955dba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9ed561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a87d16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37b3344b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2020-01-15T07:47:02Z</dcterms:created>
  <dcterms:modified xsi:type="dcterms:W3CDTF">2020-01-15T07:47:02Z</dcterms:modified>
  <dc:title>How to use the Power HTML option as a Tooltip Guide</dc:title>
  <dc:description/>
  <dc:subject>How to use the Power HTML option as a Tooltip Guide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