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601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8fb9c6aee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8fba5ffcc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8fbb03861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8fbb9b68d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8fbc42c05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8fbcde488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68fbd875ea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2020-01-21T05:44:25Z</dcterms:created>
  <dcterms:modified xsi:type="dcterms:W3CDTF">2020-01-21T05:44:25Z</dcterms:modified>
  <dc:title>How to view MyGuide Sentiments Report Insights</dc:title>
  <dc:description>How to see survey response data</dc:description>
  <dc:subject>How to view MyGuide Sentiments Report Insights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