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15571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bd8030b8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bd88d558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bd928f0d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bd9bbab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bda6a32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bdb0c987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bdbaaaa5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bdc47105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bdcd91a5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2021-02-05T16:01:28Z</dcterms:created>
  <dcterms:modified xsi:type="dcterms:W3CDTF">2021-02-05T16:01:28Z</dcterms:modified>
  <dc:title>Image editing toolbar</dc:title>
  <dc:description/>
  <dc:subject>Image editing toolbar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