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179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76843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800ccf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892cf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9324bd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9c525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a6418a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b01c8f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f7ab9cd20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2020-05-22T16:02:47Z</dcterms:created>
  <dcterms:modified xsi:type="dcterms:W3CDTF">2020-05-22T16:02:47Z</dcterms:modified>
  <dc:title>Image step settings</dc:title>
  <dc:description>On click of "Next" button, After n seconds, Show in MyShow Player Shell, Tooltips</dc:description>
  <dc:subject>Image step settings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