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2133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1e6b39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738e61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7c763f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27c4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3186a4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3aab9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446926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4d482e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571b3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61227a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37c6a1ea5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2021-02-12T08:09:37Z</dcterms:created>
  <dcterms:modified xsi:type="dcterms:W3CDTF">2021-02-12T08:09:37Z</dcterms:modified>
  <dc:title>Inline and Message Step Conditions</dc:title>
  <dc:description>Hide 'Skip' button, Hide 'Previous' button, Force step popup, Hide previous button, Delay step playback, This step is optional, This step is conditional</dc:description>
  <dc:subject>Inline and Message Step Conditions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