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presProps" Target="presProps.xml"/>
  <Relationship Id="rId15" Type="http://schemas.openxmlformats.org/officeDocument/2006/relationships/viewProps" Target="viewProps.xml"/>
  <Relationship Id="rId1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8887598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5bebf6eb66b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5bebfc8377e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5bebfd5ff9e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5bebf7879c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5bebf82e47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5bebf8c533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5bebf9681be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5bebfa07262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5bebfaa5b71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5bebfb4934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5bebfbe0777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2">
  <a:themeElements>
    <a:clrScheme name="Theme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2020-09-11T21:28:22Z</dcterms:created>
  <dcterms:modified xsi:type="dcterms:W3CDTF">2020-09-11T21:28:22Z</dcterms:modified>
  <dc:title>Inline step section: "Choose when to proceed to the next step"</dc:title>
  <dc:description/>
  <dc:subject>Inline step section: "Choose when to proceed to the next step"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