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51758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35d25a22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35dc85f2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35e7c420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35f3689f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35fdf95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360939eb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54a36147657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2021-03-19T13:13:01Z</dcterms:created>
  <dcterms:modified xsi:type="dcterms:W3CDTF">2021-03-19T13:13:01Z</dcterms:modified>
  <dc:title>Labels</dc:title>
  <dc:description/>
  <dc:subject>Labels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