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presProps" Target="presProps.xml"/>
  <Relationship Id="rId26" Type="http://schemas.openxmlformats.org/officeDocument/2006/relationships/viewProps" Target="viewProps.xml"/>
  <Relationship Id="rId2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0457086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b681295fba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b6818be671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b6819713cc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b681a20d58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b681ac6fb8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b681b7ad1c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b681c2c99c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b681cd3e41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b681d824e4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b681e378f01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b681edcb6219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b6813463be2.pn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b681f9008b20.pn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b68204013021.pn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b6820e93ef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b6813edce0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b6814a3e7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b681556fa8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b68160aa64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b6816b37e1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b681768e02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b681816d17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4" descr="Description of Step Slide Number: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5" descr="Description of Step Slide Number: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6" descr="Description of Step Slide Number: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7" descr="Description of Step Slide Number: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8" descr="Description of Step Slide Number: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9" descr="Description of Step Slide Number: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0" descr="Description of Step Slide Number: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Theme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2021-03-12T13:09:38Z</dcterms:created>
  <dcterms:modified xsi:type="dcterms:W3CDTF">2021-03-12T13:09:38Z</dcterms:modified>
  <dc:title>Learn to add a Folder, Subfolder and HowTo Guide</dc:title>
  <dc:description>Learn all the tools in a HowTo guide</dc:description>
  <dc:subject>Learn to add a Folder, Subfolder and HowTo Guide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