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0092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541b9f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b11528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bb0a6311.pn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c5bf9312.pn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d071df13.pn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da2b2414.pn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e4e14915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5db043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6867cf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731cb6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7d4f6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87c55f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923c30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9bf5de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d855a6a248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0" descr="Description of Step Slide Number: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1" descr="Description of Step Slide Number: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2" descr="Description of Step Slide Number: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3" descr="Description of Step Slide Number: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2020-01-14T09:09:41Z</dcterms:created>
  <dcterms:modified xsi:type="dcterms:W3CDTF">2020-01-14T09:09:41Z</dcterms:modified>
  <dc:title>Let's Learn About Message Steps</dc:title>
  <dc:description/>
  <dc:subject>Let's Learn About Message Steps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