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90014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53fbdc3cd5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53fbe5960d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53fbeeb9ee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53fbf8a52f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53fc029419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c53fc0bb0c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2020-05-20T14:33:33Z</dcterms:created>
  <dcterms:modified xsi:type="dcterms:W3CDTF">2020-05-20T14:33:33Z</dcterms:modified>
  <dc:title>Link Guide</dc:title>
  <dc:description/>
  <dc:subject>Link Guide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