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  <p:sldId id="259" r:id="rId6"/>
    <p:sldId id="260" r:id="rId7"/>
    <p:sldId id="261" r:id="rId8"/>
  </p:sldIdLst>
  <p:sldSz cx="9144000" cy="6858000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slide" Target="slides/slide3.xml"/>
  <Relationship Id="rId6" Type="http://schemas.openxmlformats.org/officeDocument/2006/relationships/slide" Target="slides/slide4.xml"/>
  <Relationship Id="rId7" Type="http://schemas.openxmlformats.org/officeDocument/2006/relationships/slide" Target="slides/slide5.xml"/>
  <Relationship Id="rId8" Type="http://schemas.openxmlformats.org/officeDocument/2006/relationships/slide" Target="slides/slide6.xml"/>
  <Relationship Id="rId9" Type="http://schemas.openxmlformats.org/officeDocument/2006/relationships/presProps" Target="presProps.xml"/>
  <Relationship Id="rId10" Type="http://schemas.openxmlformats.org/officeDocument/2006/relationships/viewProps" Target="viewProps.xml"/>
  <Relationship Id="rId11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27900149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5ec53fbdc3cd51.png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5ec53fbe5960d2.png"/>
</Relationships>

</file>

<file path=ppt/slides/_rels/slide3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5ec53fbeeb9ee3.png"/>
</Relationships>

</file>

<file path=ppt/slides/_rels/slide4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5ec53fbf8a52f4.png"/>
</Relationships>

</file>

<file path=ppt/slides/_rels/slide5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5ec53fc0294195.png"/>
</Relationships>

</file>

<file path=ppt/slides/_rels/slide6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5ec53fc0bb0c16.pn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9144000" cy="6858000"/>
          <a:chOff x="0" y="0"/>
          <a:chExt cx="9144000" cy="6858000"/>
        </a:xfrm>
      </p:grpSpPr>
      <p:pic>
        <p:nvPicPr>
          <p:cNvPr id="1" name="Front Slide" descr="Description of Front Slid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9144000" cy="6858000"/>
          <a:chOff x="0" y="0"/>
          <a:chExt cx="9144000" cy="6858000"/>
        </a:xfrm>
      </p:grpSpPr>
      <p:pic>
        <p:nvPicPr>
          <p:cNvPr id="1" name="Step Slide Number: 1" descr="Description of Step Slide Number: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9144000" cy="6858000"/>
          <a:chOff x="0" y="0"/>
          <a:chExt cx="9144000" cy="6858000"/>
        </a:xfrm>
      </p:grpSpPr>
      <p:pic>
        <p:nvPicPr>
          <p:cNvPr id="1" name="Step Slide Number: 2" descr="Description of Step Slide Number: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9144000" cy="6858000"/>
          <a:chOff x="0" y="0"/>
          <a:chExt cx="9144000" cy="6858000"/>
        </a:xfrm>
      </p:grpSpPr>
      <p:pic>
        <p:nvPicPr>
          <p:cNvPr id="1" name="Step Slide Number: 3" descr="Description of Step Slide Number: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9144000" cy="6858000"/>
          <a:chOff x="0" y="0"/>
          <a:chExt cx="9144000" cy="6858000"/>
        </a:xfrm>
      </p:grpSpPr>
      <p:pic>
        <p:nvPicPr>
          <p:cNvPr id="1" name="Step Slide Number: 4" descr="Description of Step Slide Number: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9144000" cy="6858000"/>
          <a:chOff x="0" y="0"/>
          <a:chExt cx="9144000" cy="6858000"/>
        </a:xfrm>
      </p:grpSpPr>
      <p:pic>
        <p:nvPicPr>
          <p:cNvPr id="1" name="Last Slide" descr="Description of Front Slid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heme59">
  <a:themeElements>
    <a:clrScheme name="Theme5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9">
      <a:fillStyleLst>
        <a:solidFill>
          <a:schemeClr val="phClr"/>
        </a:solidFill>
        <a:gradFill rotWithShape="1">
          <a:gsLst>
            <a:gs pos="0%">
              <a:schemeClr val="phClr">
                <a:tint val="50%"/>
                <a:satMod val="300%"/>
              </a:schemeClr>
            </a:gs>
            <a:gs pos="35%">
              <a:schemeClr val="phClr">
                <a:tint val="37%"/>
                <a:satMod val="300%"/>
              </a:schemeClr>
            </a:gs>
            <a:gs pos="100%">
              <a:schemeClr val="phClr">
                <a:tint val="15%"/>
                <a:satMod val="350%"/>
              </a:schemeClr>
            </a:gs>
          </a:gsLst>
          <a:lin ang="16200000" scaled="1"/>
        </a:gradFill>
        <a:gradFill rotWithShape="1">
          <a:gsLst>
            <a:gs pos="0%">
              <a:schemeClr val="phClr">
                <a:shade val="51%"/>
                <a:satMod val="130%"/>
              </a:schemeClr>
            </a:gs>
            <a:gs pos="80%">
              <a:schemeClr val="phClr">
                <a:shade val="93%"/>
                <a:satMod val="130%"/>
              </a:schemeClr>
            </a:gs>
            <a:gs pos="100%">
              <a:schemeClr val="phClr">
                <a:shade val="94%"/>
                <a:satMod val="135%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%"/>
              <a:satMod val="105%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%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%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%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%">
              <a:schemeClr val="phClr">
                <a:tint val="40%"/>
                <a:satMod val="350%"/>
              </a:schemeClr>
            </a:gs>
            <a:gs pos="40%">
              <a:schemeClr val="phClr">
                <a:tint val="45%"/>
                <a:shade val="99%"/>
                <a:satMod val="350%"/>
              </a:schemeClr>
            </a:gs>
            <a:gs pos="100%">
              <a:schemeClr val="phClr">
                <a:shade val="20%"/>
                <a:satMod val="255%"/>
              </a:schemeClr>
            </a:gs>
          </a:gsLst>
          <a:path path="circle">
            <a:fillToRect b="180%" l="50%" r="50%" t="-80%"/>
          </a:path>
        </a:gradFill>
        <a:gradFill rotWithShape="1">
          <a:gsLst>
            <a:gs pos="0%">
              <a:schemeClr val="phClr">
                <a:tint val="80%"/>
                <a:satMod val="300%"/>
              </a:schemeClr>
            </a:gs>
            <a:gs pos="100%">
              <a:schemeClr val="phClr">
                <a:shade val="30%"/>
                <a:satMod val="200%"/>
              </a:schemeClr>
            </a:gs>
          </a:gsLst>
          <a:path path="circle">
            <a:fillToRect b="50%" l="50%" r="50%" t="50%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6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EdCast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MyGuide</dc:creator>
  <cp:lastModifiedBy>MyGuide</cp:lastModifiedBy>
  <dcterms:created xsi:type="dcterms:W3CDTF">2020-05-20T14:33:33Z</dcterms:created>
  <dcterms:modified xsi:type="dcterms:W3CDTF">2020-05-20T14:33:33Z</dcterms:modified>
  <dc:title>Link Guide</dc:title>
  <dc:description/>
  <dc:subject>Link Guide</dc:subject>
  <cp:keywords>MyGuide</cp:keywords>
  <cp:category>None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