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45468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4b0a31b36e6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4b0a32671aa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4b0a331e3dd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2021-03-12T06:29:05Z</dcterms:created>
  <dcterms:modified xsi:type="dcterms:W3CDTF">2021-03-12T06:29:05Z</dcterms:modified>
  <dc:title>More Help Topics</dc:title>
  <dc:description>Release Notes, Release Webinar Links</dc:description>
  <dc:subject>More Help Topics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