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9144000" cy="68580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slide" Target="slides/slide6.xml"/>
  <Relationship Id="rId9" Type="http://schemas.openxmlformats.org/officeDocument/2006/relationships/slide" Target="slides/slide7.xml"/>
  <Relationship Id="rId10" Type="http://schemas.openxmlformats.org/officeDocument/2006/relationships/slide" Target="slides/slide8.xml"/>
  <Relationship Id="rId11" Type="http://schemas.openxmlformats.org/officeDocument/2006/relationships/slide" Target="slides/slide9.xml"/>
  <Relationship Id="rId12" Type="http://schemas.openxmlformats.org/officeDocument/2006/relationships/slide" Target="slides/slide10.xml"/>
  <Relationship Id="rId13" Type="http://schemas.openxmlformats.org/officeDocument/2006/relationships/slide" Target="slides/slide11.xml"/>
  <Relationship Id="rId14" Type="http://schemas.openxmlformats.org/officeDocument/2006/relationships/slide" Target="slides/slide12.xml"/>
  <Relationship Id="rId15" Type="http://schemas.openxmlformats.org/officeDocument/2006/relationships/slide" Target="slides/slide13.xml"/>
  <Relationship Id="rId16" Type="http://schemas.openxmlformats.org/officeDocument/2006/relationships/slide" Target="slides/slide14.xml"/>
  <Relationship Id="rId17" Type="http://schemas.openxmlformats.org/officeDocument/2006/relationships/slide" Target="slides/slide15.xml"/>
  <Relationship Id="rId18" Type="http://schemas.openxmlformats.org/officeDocument/2006/relationships/presProps" Target="presProps.xml"/>
  <Relationship Id="rId19" Type="http://schemas.openxmlformats.org/officeDocument/2006/relationships/viewProps" Target="viewProps.xml"/>
  <Relationship Id="rId20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351944612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31e45c201e4a1.png"/>
</Relationships>

</file>

<file path=ppt/slides/_rels/slide1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31e45cc38a4c10.png"/>
</Relationships>

</file>

<file path=ppt/slides/_rels/slide1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31e45cd7ce3611.png"/>
</Relationships>

</file>

<file path=ppt/slides/_rels/slide1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31e45ce9fbb912.png"/>
</Relationships>

</file>

<file path=ppt/slides/_rels/slide1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31e45cfbdf3a13.png"/>
</Relationships>

</file>

<file path=ppt/slides/_rels/slide1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31e45d0e435d14.png"/>
</Relationships>

</file>

<file path=ppt/slides/_rels/slide1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31e45d20f5c015.pn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31e45c31d6c62.pn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31e45c43f2173.pn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31e45c5753434.pn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31e45c69807a5.png"/>
</Relationships>

</file>

<file path=ppt/slides/_rels/slide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31e45c7b03336.png"/>
</Relationships>

</file>

<file path=ppt/slides/_rels/slide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31e45c8c5bf17.png"/>
</Relationships>

</file>

<file path=ppt/slides/_rels/slide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31e45c9e24de8.png"/>
</Relationships>

</file>

<file path=ppt/slides/_rels/slide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31e45cb134bb9.pn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Front Slide" descr="Description of Front 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9" descr="Description of Step Slide Number: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10" descr="Description of Step Slide Number: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11" descr="Description of Step Slide Number: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12" descr="Description of Step Slide Number: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13" descr="Description of Step Slide Number: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Last Slide" descr="Description of Front 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1" descr="Description of Step Slide Number: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2" descr="Description of Step Slide Number: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3" descr="Description of Step Slide Number: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4" descr="Description of Step Slide Number: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5" descr="Description of Step Slide Number: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6" descr="Description of Step Slide Number: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7" descr="Description of Step Slide Number: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8" descr="Description of Step Slide Number: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eme74">
  <a:themeElements>
    <a:clrScheme name="Theme7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74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74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15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MyGuide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MyGuide</dc:creator>
  <cp:lastModifiedBy>MyGuide</cp:lastModifiedBy>
  <dcterms:created xsi:type="dcterms:W3CDTF">2022-09-11T20:32:01Z</dcterms:created>
  <dcterms:modified xsi:type="dcterms:W3CDTF">2022-09-11T20:32:01Z</dcterms:modified>
  <dc:title>Operations of a Step</dc:title>
  <dc:description>Editing a Step (new), Move Steps, Copy - Paste Steps, Delete a Step, Play GuideMe from a Step (new), Step History</dc:description>
  <dc:subject>Operations of a Step</dc:subject>
  <cp:keywords>MyGuide</cp:keywords>
  <cp:category>None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