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presProps" Target="presProps.xml"/>
  <Relationship Id="rId16" Type="http://schemas.openxmlformats.org/officeDocument/2006/relationships/viewProps" Target="viewProps.xml"/>
  <Relationship Id="rId1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581728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d3fe85fe8b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d3feda7282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d3fee4470b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d3feee3e1112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d3fe8e8dc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d3fe9807f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d3fea1e27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d3feaae96a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d3feb49749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d3febdb883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d3fec7ad60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d3fed155d6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2020-08-07T11:50:00Z</dcterms:created>
  <dcterms:modified xsi:type="dcterms:W3CDTF">2020-08-07T11:50:00Z</dcterms:modified>
  <dc:title>Power Form</dc:title>
  <dc:description/>
  <dc:subject>Power Form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