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presProps" Target="presProps.xml"/>
  <Relationship Id="rId16" Type="http://schemas.openxmlformats.org/officeDocument/2006/relationships/viewProps" Target="viewProps.xml"/>
  <Relationship Id="rId17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1919151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2a8002675e7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2a8008c8ced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2a800981608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2a800a3958312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2a800319491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2a8003c9e6c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2a800482a68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2a80053c09a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2a8005e9344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2a8006a6a47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2a80075ebd0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2a80081b13f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0" descr="Description of Step Slide Number: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82">
  <a:themeElements>
    <a:clrScheme name="Theme8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12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2021-08-28T18:27:14Z</dcterms:created>
  <dcterms:modified xsi:type="dcterms:W3CDTF">2021-08-28T18:27:14Z</dcterms:modified>
  <dc:title>Power HTML</dc:title>
  <dc:description/>
  <dc:subject>Power HTML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