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88502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5b8747c83b2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5b874860b59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5b87490766a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5b87499ad77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5b874a3dad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5b874ad4a9c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2020-09-11T14:18:47Z</dcterms:created>
  <dcterms:modified xsi:type="dcterms:W3CDTF">2020-09-11T14:18:47Z</dcterms:modified>
  <dc:title>Step Customization</dc:title>
  <dc:description>Customise popup style, Opacity (common for all three)</dc:description>
  <dc:subject>Step Customization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