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presProps" Target="presProps.xml"/>
  <Relationship Id="rId16" Type="http://schemas.openxmlformats.org/officeDocument/2006/relationships/viewProps" Target="viewProps.xml"/>
  <Relationship Id="rId1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3015550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6e31361.pn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c9265010.png"/>
</Relationships>

</file>

<file path=ppt/slides/_rels/slide1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dbe06711.png"/>
</Relationships>

</file>

<file path=ppt/slides/_rels/slide1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e5a08912.pn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777ab92.pn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819f663.pn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8a92f44.pn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946f5f5.pn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9d58a06.pn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a70d387.pn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b0f66a8.pn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01d637c02f319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Fron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9" descr="Description of Step Slide Number: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10" descr="Description of Step Slide Number: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Last Slide" descr="Description of Front 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1" descr="Description of Step Slide Number: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2" descr="Description of Step Slide Number: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3" descr="Description of Step Slide Number: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4" descr="Description of Step Slide Number: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5" descr="Description of Step Slide Number: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6" descr="Description of Step Slide Number: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7" descr="Description of Step Slide Number: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144000" cy="6858000"/>
          <a:chOff x="0" y="0"/>
          <a:chExt cx="9144000" cy="6858000"/>
        </a:xfrm>
      </p:grpSpPr>
      <p:pic>
        <p:nvPicPr>
          <p:cNvPr id="1" name="Step Slide Number: 8" descr="Description of Step Slide Number: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EdCast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MyGuide</dc:creator>
  <cp:lastModifiedBy>MyGuide</cp:lastModifiedBy>
  <dcterms:created xsi:type="dcterms:W3CDTF">2021-02-05T15:25:42Z</dcterms:created>
  <dcterms:modified xsi:type="dcterms:W3CDTF">2021-02-05T15:25:42Z</dcterms:modified>
  <dc:title>Step Customization</dc:title>
  <dc:description>Step Themes - Classic to Default, Step Font Types/Font Sizes, Step Width/Height, Tooltip Border, Step Selector Border, Colors, Org wide Color Palette, Enable step audio, Hide brand logo, Forward mode</dc:description>
  <dc:subject>Step Customization</dc:subject>
  <cp:keywords>MyGuide</cp:keywords>
  <cp:category>None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