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15550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376e3136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37c9265010.pn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37dbe06711.pn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37e5a08912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37777ab9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37819f66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378a92f4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37946f5f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379d58a0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37a70d38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37b0f66a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37c02f31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9" descr="Description of Step Slide Number: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0" descr="Description of Step Slide Number: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2021-02-05T15:25:42Z</dcterms:created>
  <dcterms:modified xsi:type="dcterms:W3CDTF">2021-02-05T15:25:42Z</dcterms:modified>
  <dc:title>Step Customization</dc:title>
  <dc:description>Step Themes - Classic to Default, Step Font Types/Font Sizes, Step Width/Height, Tooltip Border, Step Selector Border, Colors, Org wide Color Palette, Enable step audio, Hide brand logo, Forward mode</dc:description>
  <dc:subject>Step Customization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