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027830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1cc274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7380b2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7c69de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86373b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901bf4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99864f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a37358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aca17b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b69086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c04d11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c9a2a7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260fd2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d387e1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dca82b21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2f2c3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38f30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435b4c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4c8154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568f4a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6068e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30204699643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2021-02-19T20:32:01Z</dcterms:created>
  <dcterms:modified xsi:type="dcterms:W3CDTF">2021-02-19T20:32:01Z</dcterms:modified>
  <dc:title>Survey Insights</dc:title>
  <dc:description>Response Distribution, Stats, Filter, Survey Questions, Response Stats</dc:description>
  <dc:subject>Survey Insights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