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754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d0bd121b603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d0bd12b48b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d0bd1353624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d0bd13e4e68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d0bd14872c1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d0bd1529ce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2020-05-29T07:43:14Z</dcterms:created>
  <dcterms:modified xsi:type="dcterms:W3CDTF">2020-05-29T07:43:14Z</dcterms:modified>
  <dc:title>TeachMe</dc:title>
  <dc:description/>
  <dc:subject>TeachMe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