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presProps" Target="presProps.xml"/>
  <Relationship Id="rId20" Type="http://schemas.openxmlformats.org/officeDocument/2006/relationships/viewProps" Target="viewProps.xml"/>
  <Relationship Id="rId2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0277870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0f744fa3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0f7992523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0f7a305bc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0f7ac2a87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0f7b5f3cb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0f7bedbdb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0f7c88ffd15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0f7d3170d16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0f74d83bf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0f7574e8c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0f76112c8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0f76a51eb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0f7743607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0f77ce171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0f786570c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0f78f408d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2" descr="Description of Step Slide Number: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3" descr="Description of Step Slide Number: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4" descr="Description of Step Slide Number: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44">
  <a:themeElements>
    <a:clrScheme name="Theme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16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2021-02-19T19:20:20Z</dcterms:created>
  <dcterms:modified xsi:type="dcterms:W3CDTF">2021-02-19T19:20:20Z</dcterms:modified>
  <dc:title>Tooltips Insights</dc:title>
  <dc:description>Tooltips &amp; Validation Insights, Power Form Insights, Digital Duct Tape Insights</dc:description>
  <dc:subject>Tooltips Insights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