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91702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aa0d8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e004cc5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e0952b0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e1323e4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e1c9601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b358c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bc8af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c67bd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d075fb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d98d31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e34fc1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ec800b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c7d2df689b6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2020-05-22T13:25:46Z</dcterms:created>
  <dcterms:modified xsi:type="dcterms:W3CDTF">2020-05-22T13:25:46Z</dcterms:modified>
  <dc:title>Upload Images</dc:title>
  <dc:description>Single, Bulk Images, Bulk Images with text</dc:description>
  <dc:subject>Upload Images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