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presProps" Target="presProps.xml"/>
  <Relationship Id="rId15" Type="http://schemas.openxmlformats.org/officeDocument/2006/relationships/viewProps" Target="viewProps.xml"/>
  <Relationship Id="rId1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0278019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1549b06ba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154f01f39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154f91901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154a45cd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154adfc21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154b79382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154c13576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154ca57f5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154d425db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154dccf1e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154e6793c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1">
  <a:themeElements>
    <a:clrScheme name="Theme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2021-02-19T19:45:13Z</dcterms:created>
  <dcterms:modified xsi:type="dcterms:W3CDTF">2021-02-19T19:45:13Z</dcterms:modified>
  <dc:title>User Engagement Insights</dc:title>
  <dc:description>User Activity Insights</dc:description>
  <dc:subject>User Engagement Insights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