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presProps" Target="presProps.xml"/>
  <Relationship Id="rId14" Type="http://schemas.openxmlformats.org/officeDocument/2006/relationships/viewProps" Target="viewProps.xml"/>
  <Relationship Id="rId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51122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3ab120af11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3ab184215e10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3ab12b45e9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3ab136d9fa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3ab1421fa8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3ab14c60b3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3ab15772a7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3ab1629355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3ab16d0f59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3ab1786f86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2021-03-18T19:33:38Z</dcterms:created>
  <dcterms:modified xsi:type="dcterms:W3CDTF">2021-03-18T19:33:38Z</dcterms:modified>
  <dc:title>Widget Settings</dc:title>
  <dc:description/>
  <dc:subject>Widget Settings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