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16822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86bdece75f1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86bded7be2c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86bdee1e8f8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86bdeeb005a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86bdef4c38c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86bdefd8d85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86bdf07351d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86bdf10b99c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86bdf1930e1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2020-10-14T08:59:24Z</dcterms:created>
  <dcterms:modified xsi:type="dcterms:W3CDTF">2020-10-14T08:59:24Z</dcterms:modified>
  <dc:title>Azure Setup Guide - Before you Start</dc:title>
  <dc:description/>
  <dc:subject>Azure Setup Guide - Before you Start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