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16831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9e38c07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9ec2918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9f60b08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9feea9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a08da5d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a12a35e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f86c1a1b9911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2020-10-14T09:15:10Z</dcterms:created>
  <dcterms:modified xsi:type="dcterms:W3CDTF">2020-10-14T09:15:10Z</dcterms:modified>
  <dc:title>Check Azure Subscription</dc:title>
  <dc:description/>
  <dc:subject>Check Azure Subscription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