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presProps" Target="presProps.xml"/>
  <Relationship Id="rId18" Type="http://schemas.openxmlformats.org/officeDocument/2006/relationships/viewProps" Target="viewProps.xml"/>
  <Relationship Id="rId1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9168177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23e5ca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77240f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809e1e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8993d4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931fe913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9c02cc14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2c3ad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360b2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3f03ac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483a88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51e6c9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5b010d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64c4ad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f86bc16d8a4b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Fron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9" descr="Description of Step Slide Number: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0" descr="Description of Step Slide Number: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1" descr="Description of Step Slide Number: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2" descr="Description of Step Slide Number: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Last Slide" descr="Description of Front 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1" descr="Description of Step Slide Number: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2" descr="Description of Step Slide Number: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3" descr="Description of Step Slide Number: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4" descr="Description of Step Slide Number: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5" descr="Description of Step Slide Number: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6" descr="Description of Step Slide Number: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7" descr="Description of Step Slide Number: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858000"/>
          <a:chOff x="0" y="0"/>
          <a:chExt cx="9144000" cy="6858000"/>
        </a:xfrm>
      </p:grpSpPr>
      <p:pic>
        <p:nvPicPr>
          <p:cNvPr id="1" name="Step Slide Number: 8" descr="Description of Step Slide Number: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EdCast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MyGuide</dc:creator>
  <cp:lastModifiedBy>MyGuide</cp:lastModifiedBy>
  <dcterms:created xsi:type="dcterms:W3CDTF">2020-10-14T08:51:30Z</dcterms:created>
  <dcterms:modified xsi:type="dcterms:W3CDTF">2020-10-14T08:51:30Z</dcterms:modified>
  <dc:title>Cloud Computing Services</dc:title>
  <dc:description/>
  <dc:subject>Cloud Computing Services</dc:subject>
  <cp:keywords>MyGuide</cp:keywords>
  <cp:category>None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