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11340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337fc80d0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3385554dd10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33805dde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338101811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3381922f0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3382366a8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3382ca4fe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33837992a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338419e26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3384b1f79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2020-02-19T13:09:19Z</dcterms:created>
  <dcterms:modified xsi:type="dcterms:W3CDTF">2020-02-19T13:09:19Z</dcterms:modified>
  <dc:title>How to add a board in Trello</dc:title>
  <dc:description/>
  <dc:subject>How to add a board in Trello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